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9" r:id="rId12"/>
    <p:sldId id="265" r:id="rId13"/>
    <p:sldId id="266" r:id="rId14"/>
    <p:sldId id="273" r:id="rId15"/>
    <p:sldId id="274" r:id="rId16"/>
    <p:sldId id="268" r:id="rId17"/>
    <p:sldId id="270" r:id="rId18"/>
    <p:sldId id="271" r:id="rId19"/>
    <p:sldId id="272" r:id="rId20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3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51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1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9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16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3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9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5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4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B5FA4-4C93-4A1B-9E2E-96CEE914327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3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4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2.png"/><Relationship Id="rId5" Type="http://schemas.microsoft.com/office/2007/relationships/hdphoto" Target="../media/hdphoto15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2.png"/><Relationship Id="rId5" Type="http://schemas.microsoft.com/office/2007/relationships/hdphoto" Target="../media/hdphoto16.wdp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2.png"/><Relationship Id="rId5" Type="http://schemas.microsoft.com/office/2007/relationships/hdphoto" Target="../media/hdphoto17.wdp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6" Type="http://schemas.openxmlformats.org/officeDocument/2006/relationships/image" Target="../media/image2.png"/><Relationship Id="rId5" Type="http://schemas.microsoft.com/office/2007/relationships/hdphoto" Target="../media/hdphoto18.wdp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2.png"/><Relationship Id="rId5" Type="http://schemas.microsoft.com/office/2007/relationships/hdphoto" Target="../media/hdphoto19.wdp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D9E4E3-C922-43FE-8014-849DFB0847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70" b="89844" l="9961" r="89844">
                        <a14:foregroundMark x1="62695" y1="9766" x2="66797" y2="10742"/>
                        <a14:foregroundMark x1="40332" y1="9570" x2="44531" y2="110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535" y="2696307"/>
            <a:ext cx="7279069" cy="7279069"/>
          </a:xfrm>
          <a:prstGeom prst="rect">
            <a:avLst/>
          </a:prstGeom>
        </p:spPr>
      </p:pic>
      <p:pic>
        <p:nvPicPr>
          <p:cNvPr id="2" name="bag">
            <a:hlinkClick r:id="" action="ppaction://media"/>
            <a:extLst>
              <a:ext uri="{FF2B5EF4-FFF2-40B4-BE49-F238E27FC236}">
                <a16:creationId xmlns:a16="http://schemas.microsoft.com/office/drawing/2014/main" id="{4A987FD7-5B5F-4C22-B3CA-BDA7B7EA98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02300" y="20907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7314EA-AFB6-4A82-906A-DC4A3CB0F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94434" l="3809" r="93750">
                        <a14:foregroundMark x1="14355" y1="50586" x2="7422" y2="31738"/>
                        <a14:foregroundMark x1="3906" y1="30664" x2="3906" y2="30664"/>
                        <a14:foregroundMark x1="25000" y1="94531" x2="24219" y2="90039"/>
                        <a14:foregroundMark x1="92188" y1="14551" x2="92188" y2="14746"/>
                        <a14:foregroundMark x1="65332" y1="8984" x2="65332" y2="8984"/>
                        <a14:foregroundMark x1="92578" y1="31641" x2="92578" y2="31641"/>
                        <a14:foregroundMark x1="93750" y1="17773" x2="93750" y2="17773"/>
                        <a14:backgroundMark x1="33008" y1="26367" x2="33008" y2="263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71" y="2931471"/>
            <a:ext cx="6329057" cy="6329057"/>
          </a:xfrm>
          <a:prstGeom prst="rect">
            <a:avLst/>
          </a:prstGeom>
        </p:spPr>
      </p:pic>
      <p:pic>
        <p:nvPicPr>
          <p:cNvPr id="3" name="markers">
            <a:hlinkClick r:id="" action="ppaction://media"/>
            <a:extLst>
              <a:ext uri="{FF2B5EF4-FFF2-40B4-BE49-F238E27FC236}">
                <a16:creationId xmlns:a16="http://schemas.microsoft.com/office/drawing/2014/main" id="{A5BCE42D-BE9A-4E4F-9C07-960500796B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19775" y="9242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14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9BAE5F-6F26-4879-9B03-DF76096AF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32715" y1="88672" x2="26563" y2="84668"/>
                        <a14:backgroundMark x1="38379" y1="88672" x2="38379" y2="88672"/>
                        <a14:backgroundMark x1="54590" y1="81055" x2="53223" y2="8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457939"/>
            <a:ext cx="7276122" cy="7276122"/>
          </a:xfrm>
          <a:prstGeom prst="rect">
            <a:avLst/>
          </a:prstGeom>
        </p:spPr>
      </p:pic>
      <p:pic>
        <p:nvPicPr>
          <p:cNvPr id="3" name="pencilpouch">
            <a:hlinkClick r:id="" action="ppaction://media"/>
            <a:extLst>
              <a:ext uri="{FF2B5EF4-FFF2-40B4-BE49-F238E27FC236}">
                <a16:creationId xmlns:a16="http://schemas.microsoft.com/office/drawing/2014/main" id="{DA3D4871-211C-4A6E-86AF-32EDAB64B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80025" y="91725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85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C061FC-C031-42D7-AED8-0D0FC956E0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1797" y1="79492" x2="48145" y2="64941"/>
                        <a14:backgroundMark x1="48340" y1="62305" x2="48340" y2="62305"/>
                        <a14:backgroundMark x1="61133" y1="54102" x2="63184" y2="54102"/>
                        <a14:backgroundMark x1="20898" y1="79590" x2="15137" y2="82422"/>
                        <a14:backgroundMark x1="15137" y1="82422" x2="11133" y2="82520"/>
                        <a14:backgroundMark x1="23633" y1="76758" x2="23633" y2="76758"/>
                        <a14:backgroundMark x1="53223" y1="22656" x2="46094" y2="24414"/>
                        <a14:backgroundMark x1="46094" y1="24414" x2="46094" y2="24609"/>
                        <a14:backgroundMark x1="39355" y1="40137" x2="36914" y2="37207"/>
                        <a14:backgroundMark x1="69434" y1="41016" x2="76367" y2="37500"/>
                        <a14:backgroundMark x1="76367" y1="37500" x2="78613" y2="37402"/>
                        <a14:backgroundMark x1="65527" y1="28711" x2="65527" y2="28711"/>
                        <a14:backgroundMark x1="65430" y1="29004" x2="65430" y2="290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6646"/>
            <a:ext cx="7057293" cy="7057293"/>
          </a:xfrm>
          <a:prstGeom prst="rect">
            <a:avLst/>
          </a:prstGeom>
        </p:spPr>
      </p:pic>
      <p:pic>
        <p:nvPicPr>
          <p:cNvPr id="3" name="scissors">
            <a:hlinkClick r:id="" action="ppaction://media"/>
            <a:extLst>
              <a:ext uri="{FF2B5EF4-FFF2-40B4-BE49-F238E27FC236}">
                <a16:creationId xmlns:a16="http://schemas.microsoft.com/office/drawing/2014/main" id="{FBC0FD5C-9E55-478F-94A4-B87170F37D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51413" y="9242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2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5B6533-DC33-4AD4-9FC1-7CCEF584F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20" b="89941" l="9961" r="89941">
                        <a14:foregroundMark x1="51074" y1="7520" x2="52051" y2="11719"/>
                        <a14:foregroundMark x1="54102" y1="12500" x2="57617" y2="233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3451" y="1563973"/>
            <a:ext cx="9684901" cy="9684901"/>
          </a:xfrm>
          <a:prstGeom prst="rect">
            <a:avLst/>
          </a:prstGeom>
        </p:spPr>
      </p:pic>
      <p:pic>
        <p:nvPicPr>
          <p:cNvPr id="3" name="gluestick">
            <a:hlinkClick r:id="" action="ppaction://media"/>
            <a:extLst>
              <a:ext uri="{FF2B5EF4-FFF2-40B4-BE49-F238E27FC236}">
                <a16:creationId xmlns:a16="http://schemas.microsoft.com/office/drawing/2014/main" id="{298106B6-1285-45F4-A2F6-157169B22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45075" y="9594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4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9C1ABB-8DB2-413F-890E-06DD7B18D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89941" l="9961" r="89941">
                        <a14:foregroundMark x1="77441" y1="10840" x2="71680" y2="8887"/>
                        <a14:backgroundMark x1="79785" y1="27344" x2="76172" y2="26660"/>
                        <a14:backgroundMark x1="62012" y1="18359" x2="61816" y2="17969"/>
                        <a14:backgroundMark x1="70703" y1="82129" x2="70703" y2="82129"/>
                        <a14:backgroundMark x1="72266" y1="80664" x2="72266" y2="80566"/>
                        <a14:backgroundMark x1="73438" y1="79688" x2="73438" y2="79688"/>
                        <a14:backgroundMark x1="74121" y1="79102" x2="74121" y2="79102"/>
                        <a14:backgroundMark x1="74512" y1="78711" x2="74512" y2="78711"/>
                        <a14:backgroundMark x1="66406" y1="15625" x2="66406" y2="15625"/>
                        <a14:backgroundMark x1="65820" y1="15918" x2="65820" y2="1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88" y="3125262"/>
            <a:ext cx="6284823" cy="6284823"/>
          </a:xfrm>
          <a:prstGeom prst="rect">
            <a:avLst/>
          </a:prstGeom>
        </p:spPr>
      </p:pic>
      <p:pic>
        <p:nvPicPr>
          <p:cNvPr id="3" name="compass">
            <a:hlinkClick r:id="" action="ppaction://media"/>
            <a:extLst>
              <a:ext uri="{FF2B5EF4-FFF2-40B4-BE49-F238E27FC236}">
                <a16:creationId xmlns:a16="http://schemas.microsoft.com/office/drawing/2014/main" id="{ED9F3A54-C911-4998-862D-0A250E6AB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61013" y="8796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11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DA4A64-53C6-42A2-A52D-159444A3C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82" b="89941" l="9961" r="89941">
                        <a14:foregroundMark x1="64355" y1="9082" x2="52832" y2="10059"/>
                        <a14:backgroundMark x1="38770" y1="73926" x2="30078" y2="63379"/>
                        <a14:backgroundMark x1="30078" y1="63379" x2="29688" y2="62207"/>
                        <a14:backgroundMark x1="34766" y1="72363" x2="45508" y2="69238"/>
                        <a14:backgroundMark x1="42578" y1="54980" x2="49512" y2="39551"/>
                        <a14:backgroundMark x1="49512" y1="39551" x2="50391" y2="48926"/>
                        <a14:backgroundMark x1="50391" y1="48926" x2="50098" y2="49805"/>
                        <a14:backgroundMark x1="67090" y1="28223" x2="62793" y2="21094"/>
                        <a14:backgroundMark x1="62793" y1="21094" x2="55371" y2="20313"/>
                        <a14:backgroundMark x1="55371" y1="20313" x2="55176" y2="20508"/>
                        <a14:backgroundMark x1="50293" y1="86035" x2="72656" y2="54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569" y="2074984"/>
            <a:ext cx="8042031" cy="8042031"/>
          </a:xfrm>
          <a:prstGeom prst="rect">
            <a:avLst/>
          </a:prstGeom>
        </p:spPr>
      </p:pic>
      <p:pic>
        <p:nvPicPr>
          <p:cNvPr id="3" name="paperclip">
            <a:hlinkClick r:id="" action="ppaction://media"/>
            <a:extLst>
              <a:ext uri="{FF2B5EF4-FFF2-40B4-BE49-F238E27FC236}">
                <a16:creationId xmlns:a16="http://schemas.microsoft.com/office/drawing/2014/main" id="{06361C30-12BC-4F83-9BBC-54D28924FC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73688" y="93837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42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F21665-5CB1-45D2-9743-A55CA33BA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8630" y="2348370"/>
            <a:ext cx="7495260" cy="7495260"/>
          </a:xfrm>
          <a:prstGeom prst="rect">
            <a:avLst/>
          </a:prstGeom>
        </p:spPr>
      </p:pic>
      <p:pic>
        <p:nvPicPr>
          <p:cNvPr id="3" name="folder">
            <a:hlinkClick r:id="" action="ppaction://media"/>
            <a:extLst>
              <a:ext uri="{FF2B5EF4-FFF2-40B4-BE49-F238E27FC236}">
                <a16:creationId xmlns:a16="http://schemas.microsoft.com/office/drawing/2014/main" id="{FA4B6F03-286D-4206-B02E-32F7E4B290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72150" y="89614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23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BE97C0-C470-4DB9-B0D9-D78F806F99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0059" y1="61426" x2="10156" y2="56152"/>
                        <a14:backgroundMark x1="32715" y1="81934" x2="19629" y2="73438"/>
                        <a14:backgroundMark x1="39746" y1="84570" x2="39746" y2="84570"/>
                        <a14:backgroundMark x1="39258" y1="84180" x2="39258" y2="84180"/>
                        <a14:backgroundMark x1="36621" y1="82617" x2="36621" y2="82617"/>
                        <a14:backgroundMark x1="36621" y1="82520" x2="36621" y2="82520"/>
                        <a14:backgroundMark x1="36719" y1="82227" x2="36719" y2="82227"/>
                        <a14:backgroundMark x1="36719" y1="82324" x2="36719" y2="823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2" y="2710031"/>
            <a:ext cx="6771938" cy="6771938"/>
          </a:xfrm>
          <a:prstGeom prst="rect">
            <a:avLst/>
          </a:prstGeom>
        </p:spPr>
      </p:pic>
      <p:pic>
        <p:nvPicPr>
          <p:cNvPr id="3" name="calculator">
            <a:hlinkClick r:id="" action="ppaction://media"/>
            <a:extLst>
              <a:ext uri="{FF2B5EF4-FFF2-40B4-BE49-F238E27FC236}">
                <a16:creationId xmlns:a16="http://schemas.microsoft.com/office/drawing/2014/main" id="{486EEF40-619B-4BF6-A3ED-5763C6469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03838" y="2584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5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B46F28-4677-4084-A1AE-CB6657642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941" l="9961" r="90430">
                        <a14:foregroundMark x1="90430" y1="38477" x2="89453" y2="32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2951284"/>
            <a:ext cx="6896100" cy="6896100"/>
          </a:xfrm>
          <a:prstGeom prst="rect">
            <a:avLst/>
          </a:prstGeom>
        </p:spPr>
      </p:pic>
      <p:pic>
        <p:nvPicPr>
          <p:cNvPr id="3" name="lunchbox">
            <a:hlinkClick r:id="" action="ppaction://media"/>
            <a:extLst>
              <a:ext uri="{FF2B5EF4-FFF2-40B4-BE49-F238E27FC236}">
                <a16:creationId xmlns:a16="http://schemas.microsoft.com/office/drawing/2014/main" id="{1A85D3D2-52D9-4D92-87FF-2A9EE2C18C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42000" y="9664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93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7CB40B-0533-4558-95A4-2BD9ACC4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7266" y1="82129" x2="45215" y2="817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691" y="741333"/>
            <a:ext cx="11909382" cy="11909382"/>
          </a:xfrm>
          <a:prstGeom prst="rect">
            <a:avLst/>
          </a:prstGeom>
        </p:spPr>
      </p:pic>
      <p:pic>
        <p:nvPicPr>
          <p:cNvPr id="3" name="waterbottle">
            <a:hlinkClick r:id="" action="ppaction://media"/>
            <a:extLst>
              <a:ext uri="{FF2B5EF4-FFF2-40B4-BE49-F238E27FC236}">
                <a16:creationId xmlns:a16="http://schemas.microsoft.com/office/drawing/2014/main" id="{13EF363C-60C1-489D-AB65-6DA805E33D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72150" y="109077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61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A06BAB-06D5-4E48-B05B-2A2E37FB6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5078" y1="10026" x2="47559" y2="10742"/>
                        <a14:foregroundMark x1="49512" y1="89974" x2="49805" y2="80208"/>
                        <a14:foregroundMark x1="41699" y1="10026" x2="41699" y2="100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94" y="1469187"/>
            <a:ext cx="5650211" cy="8475317"/>
          </a:xfrm>
          <a:prstGeom prst="rect">
            <a:avLst/>
          </a:prstGeom>
        </p:spPr>
      </p:pic>
      <p:pic>
        <p:nvPicPr>
          <p:cNvPr id="3" name="pencil">
            <a:hlinkClick r:id="" action="ppaction://media"/>
            <a:extLst>
              <a:ext uri="{FF2B5EF4-FFF2-40B4-BE49-F238E27FC236}">
                <a16:creationId xmlns:a16="http://schemas.microsoft.com/office/drawing/2014/main" id="{A138A9B7-2CED-4FE5-A9B1-90E41BEFE8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16513" y="9055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69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7AF7ED-2CD5-440D-9162-14E42E0C23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3" b="89941" l="9961" r="89941">
                        <a14:foregroundMark x1="67480" y1="9863" x2="67480" y2="9863"/>
                        <a14:backgroundMark x1="24707" y1="89453" x2="57227" y2="61230"/>
                        <a14:backgroundMark x1="55566" y1="47949" x2="55566" y2="47949"/>
                        <a14:backgroundMark x1="68262" y1="39063" x2="68262" y2="39063"/>
                        <a14:backgroundMark x1="60156" y1="42969" x2="64355" y2="44629"/>
                        <a14:backgroundMark x1="31641" y1="76953" x2="33105" y2="74512"/>
                        <a14:backgroundMark x1="44922" y1="31543" x2="44922" y2="31543"/>
                        <a14:backgroundMark x1="75488" y1="22363" x2="75488" y2="22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0231" y="2157047"/>
            <a:ext cx="8263021" cy="8263021"/>
          </a:xfrm>
          <a:prstGeom prst="rect">
            <a:avLst/>
          </a:prstGeom>
        </p:spPr>
      </p:pic>
      <p:pic>
        <p:nvPicPr>
          <p:cNvPr id="3" name="pen">
            <a:hlinkClick r:id="" action="ppaction://media"/>
            <a:extLst>
              <a:ext uri="{FF2B5EF4-FFF2-40B4-BE49-F238E27FC236}">
                <a16:creationId xmlns:a16="http://schemas.microsoft.com/office/drawing/2014/main" id="{C8BCCEB3-241C-43C1-BF8A-1343B2AB9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05375" y="89852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8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80F7D2-9DDA-45C1-8C5B-DEB27E0384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8416" y1="87608" x2="43359" y2="87500"/>
                        <a14:foregroundMark x1="45703" y1="87435" x2="29395" y2="87044"/>
                        <a14:foregroundMark x1="71582" y1="13477" x2="67578" y2="12695"/>
                        <a14:foregroundMark x1="64941" y1="12630" x2="69922" y2="12500"/>
                        <a14:foregroundMark x1="74805" y1="16602" x2="70801" y2="12891"/>
                        <a14:foregroundMark x1="74902" y1="18620" x2="74805" y2="16146"/>
                        <a14:backgroundMark x1="63770" y1="87826" x2="63770" y2="87826"/>
                        <a14:backgroundMark x1="64551" y1="88086" x2="59082" y2="882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86" y="907343"/>
            <a:ext cx="6315627" cy="9473444"/>
          </a:xfrm>
          <a:prstGeom prst="rect">
            <a:avLst/>
          </a:prstGeom>
        </p:spPr>
      </p:pic>
      <p:pic>
        <p:nvPicPr>
          <p:cNvPr id="3" name="eraser">
            <a:hlinkClick r:id="" action="ppaction://media"/>
            <a:extLst>
              <a:ext uri="{FF2B5EF4-FFF2-40B4-BE49-F238E27FC236}">
                <a16:creationId xmlns:a16="http://schemas.microsoft.com/office/drawing/2014/main" id="{6F44E7CA-BFE5-45F2-9E53-1930F638DA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56213" y="9055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46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FCB1C-1B8D-43C1-89C4-352AE5703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62" y="1387743"/>
            <a:ext cx="6277676" cy="9416514"/>
          </a:xfrm>
          <a:prstGeom prst="rect">
            <a:avLst/>
          </a:prstGeom>
        </p:spPr>
      </p:pic>
      <p:pic>
        <p:nvPicPr>
          <p:cNvPr id="3" name="sharpener">
            <a:hlinkClick r:id="" action="ppaction://media"/>
            <a:extLst>
              <a:ext uri="{FF2B5EF4-FFF2-40B4-BE49-F238E27FC236}">
                <a16:creationId xmlns:a16="http://schemas.microsoft.com/office/drawing/2014/main" id="{B9834950-D47A-47DF-8370-1A91E93A20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76950" y="106029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046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D1CF2A-8AE2-46D2-9C26-7EA2F73955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70" b="91016" l="9961" r="89844">
                        <a14:foregroundMark x1="59668" y1="9635" x2="46387" y2="10156"/>
                        <a14:foregroundMark x1="53809" y1="91016" x2="53809" y2="91016"/>
                        <a14:foregroundMark x1="66992" y1="87109" x2="66992" y2="87109"/>
                        <a14:foregroundMark x1="67383" y1="37826" x2="67383" y2="37826"/>
                        <a14:foregroundMark x1="33203" y1="43945" x2="32813" y2="439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7086"/>
            <a:ext cx="6852893" cy="1027933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ruler">
            <a:hlinkClick r:id="" action="ppaction://media"/>
            <a:extLst>
              <a:ext uri="{FF2B5EF4-FFF2-40B4-BE49-F238E27FC236}">
                <a16:creationId xmlns:a16="http://schemas.microsoft.com/office/drawing/2014/main" id="{6D2B7004-E551-4450-AC1C-C1501E2B49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48338" y="9242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082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45C4FD-0EC4-4E7D-8556-150DB9E6DE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34863" y1="77344" x2="18164" y2="659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178" y="2717800"/>
            <a:ext cx="7504355" cy="7504355"/>
          </a:xfrm>
          <a:prstGeom prst="rect">
            <a:avLst/>
          </a:prstGeom>
        </p:spPr>
      </p:pic>
      <p:pic>
        <p:nvPicPr>
          <p:cNvPr id="3" name="book">
            <a:hlinkClick r:id="" action="ppaction://media"/>
            <a:extLst>
              <a:ext uri="{FF2B5EF4-FFF2-40B4-BE49-F238E27FC236}">
                <a16:creationId xmlns:a16="http://schemas.microsoft.com/office/drawing/2014/main" id="{4ECACCCD-C54F-48BC-A454-3C992B46BD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86363" y="8890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071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17A194-E124-4407-A37C-9BE0090A6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8320" y1="43164" x2="24805" y2="25000"/>
                        <a14:foregroundMark x1="36328" y1="83594" x2="79785" y2="712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08" y="2332892"/>
            <a:ext cx="7526215" cy="7526215"/>
          </a:xfrm>
          <a:prstGeom prst="rect">
            <a:avLst/>
          </a:prstGeom>
        </p:spPr>
      </p:pic>
      <p:pic>
        <p:nvPicPr>
          <p:cNvPr id="3" name="notebook">
            <a:hlinkClick r:id="" action="ppaction://media"/>
            <a:extLst>
              <a:ext uri="{FF2B5EF4-FFF2-40B4-BE49-F238E27FC236}">
                <a16:creationId xmlns:a16="http://schemas.microsoft.com/office/drawing/2014/main" id="{906958EF-5DD0-43DF-9F26-CFD62815B8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86363" y="97821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41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CABB41-CC81-4384-85F6-40637EBC4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1504" l="4199" r="95508">
                        <a14:foregroundMark x1="63281" y1="90723" x2="63281" y2="88477"/>
                        <a14:foregroundMark x1="34375" y1="91211" x2="34375" y2="90918"/>
                        <a14:foregroundMark x1="95605" y1="32617" x2="85059" y2="48047"/>
                        <a14:foregroundMark x1="63184" y1="91504" x2="63184" y2="91504"/>
                        <a14:foregroundMark x1="34961" y1="91504" x2="34961" y2="91113"/>
                        <a14:foregroundMark x1="4199" y1="33008" x2="11426" y2="46094"/>
                        <a14:backgroundMark x1="45020" y1="81445" x2="45020" y2="814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03" y="2967103"/>
            <a:ext cx="6257793" cy="6257793"/>
          </a:xfrm>
          <a:prstGeom prst="rect">
            <a:avLst/>
          </a:prstGeom>
        </p:spPr>
      </p:pic>
      <p:pic>
        <p:nvPicPr>
          <p:cNvPr id="3" name="crayons">
            <a:hlinkClick r:id="" action="ppaction://media"/>
            <a:extLst>
              <a:ext uri="{FF2B5EF4-FFF2-40B4-BE49-F238E27FC236}">
                <a16:creationId xmlns:a16="http://schemas.microsoft.com/office/drawing/2014/main" id="{7DD23302-DB52-4450-A8DD-53A788CAC8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30913" y="2395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06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0</Words>
  <Application>Microsoft Office PowerPoint</Application>
  <PresentationFormat>Widescreen</PresentationFormat>
  <Paragraphs>0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20</cp:revision>
  <dcterms:created xsi:type="dcterms:W3CDTF">2025-03-19T14:50:44Z</dcterms:created>
  <dcterms:modified xsi:type="dcterms:W3CDTF">2025-05-01T14:45:22Z</dcterms:modified>
</cp:coreProperties>
</file>

<file path=docProps/thumbnail.jpeg>
</file>